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5"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3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5125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428791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1012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200790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204519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371157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349873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233984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44589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63261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4032A4-FA46-47A8-A421-0E12895E4FE8}"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382458-5ADF-4774-B315-E27B60F32CF1}" type="slidenum">
              <a:rPr lang="ru-RU" smtClean="0"/>
              <a:pPr/>
              <a:t>‹#›</a:t>
            </a:fld>
            <a:endParaRPr lang="ru-RU"/>
          </a:p>
        </p:txBody>
      </p:sp>
    </p:spTree>
    <p:extLst>
      <p:ext uri="{BB962C8B-B14F-4D97-AF65-F5344CB8AC3E}">
        <p14:creationId xmlns:p14="http://schemas.microsoft.com/office/powerpoint/2010/main" val="258372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32A4-FA46-47A8-A421-0E12895E4FE8}" type="datetimeFigureOut">
              <a:rPr lang="ru-RU" smtClean="0"/>
              <a:pPr/>
              <a:t>22.06.2022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82458-5ADF-4774-B315-E27B60F32CF1}" type="slidenum">
              <a:rPr lang="ru-RU" smtClean="0"/>
              <a:pPr/>
              <a:t>‹#›</a:t>
            </a:fld>
            <a:endParaRPr lang="ru-RU"/>
          </a:p>
        </p:txBody>
      </p:sp>
    </p:spTree>
    <p:extLst>
      <p:ext uri="{BB962C8B-B14F-4D97-AF65-F5344CB8AC3E}">
        <p14:creationId xmlns:p14="http://schemas.microsoft.com/office/powerpoint/2010/main" val="331440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2696"/>
            <a:ext cx="8568952" cy="1368152"/>
          </a:xfrm>
        </p:spPr>
        <p:txBody>
          <a:bodyPr>
            <a:normAutofit fontScale="90000"/>
          </a:bodyPr>
          <a:lstStyle/>
          <a:p>
            <a:pPr algn="l"/>
            <a:r>
              <a:rPr lang="ru-RU" b="1" dirty="0" smtClean="0">
                <a:latin typeface="Arial Narrow" pitchFamily="34" charset="0"/>
                <a:cs typeface="Times New Roman" pitchFamily="18" charset="0"/>
              </a:rPr>
              <a:t>  </a:t>
            </a:r>
            <a:r>
              <a:rPr lang="ru-RU" sz="4900" b="1" dirty="0" smtClean="0">
                <a:latin typeface="Arial Narrow" pitchFamily="34" charset="0"/>
                <a:cs typeface="Times New Roman" pitchFamily="18" charset="0"/>
              </a:rPr>
              <a:t> </a:t>
            </a:r>
            <a:r>
              <a:rPr lang="ru-RU" sz="4900" dirty="0" smtClean="0">
                <a:latin typeface="Arial Narrow" pitchFamily="34" charset="0"/>
              </a:rPr>
              <a:t/>
            </a:r>
            <a:br>
              <a:rPr lang="ru-RU" sz="4900" dirty="0" smtClean="0">
                <a:latin typeface="Arial Narrow" pitchFamily="34" charset="0"/>
              </a:rPr>
            </a:br>
            <a:endParaRPr lang="ru-RU" sz="4900" dirty="0">
              <a:latin typeface="Arial Narrow" pitchFamily="34" charset="0"/>
            </a:endParaRPr>
          </a:p>
        </p:txBody>
      </p:sp>
      <p:sp>
        <p:nvSpPr>
          <p:cNvPr id="3" name="Подзаголовок 2"/>
          <p:cNvSpPr>
            <a:spLocks noGrp="1"/>
          </p:cNvSpPr>
          <p:nvPr>
            <p:ph type="subTitle" idx="1"/>
          </p:nvPr>
        </p:nvSpPr>
        <p:spPr/>
        <p:txBody>
          <a:bodyPr/>
          <a:lstStyle/>
          <a:p>
            <a:endParaRPr lang="ru-RU" dirty="0"/>
          </a:p>
        </p:txBody>
      </p:sp>
      <p:pic>
        <p:nvPicPr>
          <p:cNvPr id="3075" name="Picture 3" descr="D:\Наркотики.jpeg"/>
          <p:cNvPicPr>
            <a:picLocks noChangeAspect="1" noChangeArrowheads="1"/>
          </p:cNvPicPr>
          <p:nvPr/>
        </p:nvPicPr>
        <p:blipFill>
          <a:blip r:embed="rId2" cstate="print"/>
          <a:srcRect/>
          <a:stretch>
            <a:fillRect/>
          </a:stretch>
        </p:blipFill>
        <p:spPr bwMode="auto">
          <a:xfrm>
            <a:off x="1835696" y="2420888"/>
            <a:ext cx="5327168" cy="3600000"/>
          </a:xfrm>
          <a:prstGeom prst="rect">
            <a:avLst/>
          </a:prstGeom>
          <a:noFill/>
        </p:spPr>
      </p:pic>
      <p:sp>
        <p:nvSpPr>
          <p:cNvPr id="5" name="TextBox 4"/>
          <p:cNvSpPr txBox="1"/>
          <p:nvPr/>
        </p:nvSpPr>
        <p:spPr>
          <a:xfrm>
            <a:off x="1187624" y="964685"/>
            <a:ext cx="7056785" cy="523220"/>
          </a:xfrm>
          <a:prstGeom prst="rect">
            <a:avLst/>
          </a:prstGeom>
          <a:noFill/>
        </p:spPr>
        <p:txBody>
          <a:bodyPr wrap="square" rtlCol="0">
            <a:spAutoFit/>
          </a:bodyPr>
          <a:lstStyle/>
          <a:p>
            <a:pPr algn="ctr"/>
            <a:r>
              <a:rPr lang="ru-RU" sz="2800" dirty="0" smtClean="0">
                <a:solidFill>
                  <a:srgbClr val="FF0000"/>
                </a:solidFill>
                <a:latin typeface="Times New Roman" panose="02020603050405020304" pitchFamily="18" charset="0"/>
                <a:cs typeface="Times New Roman" panose="02020603050405020304" pitchFamily="18" charset="0"/>
              </a:rPr>
              <a:t>«Наркотики – ужасная правда»</a:t>
            </a:r>
            <a:endParaRPr lang="ru-RU"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19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Истоки наркомании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4929411"/>
          </a:xfrm>
        </p:spPr>
        <p:txBody>
          <a:bodyPr>
            <a:normAutofit/>
          </a:bodyPr>
          <a:lstStyle/>
          <a:p>
            <a:pPr algn="just">
              <a:buNone/>
            </a:pPr>
            <a:r>
              <a:rPr lang="ru-RU" sz="1600" dirty="0" smtClean="0">
                <a:latin typeface="Times New Roman" pitchFamily="18" charset="0"/>
                <a:cs typeface="Times New Roman" pitchFamily="18" charset="0"/>
              </a:rPr>
              <a:t>          С веществами, которые теперь называют наркотиками, человек познакомился давно. Древние египтяне готовили из мака снотворное. Они получали опиум и употребляли его, желая уснуть или приглушить боль. </a:t>
            </a:r>
            <a:r>
              <a:rPr lang="ru-RU" sz="1600" dirty="0">
                <a:latin typeface="Times New Roman" pitchFamily="18" charset="0"/>
                <a:cs typeface="Times New Roman" pitchFamily="18" charset="0"/>
              </a:rPr>
              <a:t>Но это не </a:t>
            </a:r>
            <a:r>
              <a:rPr lang="ru-RU" sz="1600" dirty="0" smtClean="0">
                <a:latin typeface="Times New Roman" pitchFamily="18" charset="0"/>
                <a:cs typeface="Times New Roman" pitchFamily="18" charset="0"/>
              </a:rPr>
              <a:t>спасало. Затем стали создаваться более сильные наркотики.</a:t>
            </a:r>
            <a:endParaRPr lang="ru-RU"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140968"/>
            <a:ext cx="475252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470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200" dirty="0" smtClean="0">
                <a:latin typeface="Times New Roman" pitchFamily="18" charset="0"/>
                <a:cs typeface="Times New Roman" pitchFamily="18" charset="0"/>
              </a:rPr>
              <a:t>Не заблуждайтесь. Наркомания – это смерть !</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268760"/>
            <a:ext cx="8229600" cy="4857403"/>
          </a:xfrm>
        </p:spPr>
        <p:txBody>
          <a:bodyPr>
            <a:normAutofit/>
          </a:bodyPr>
          <a:lstStyle/>
          <a:p>
            <a:pPr algn="just">
              <a:buNone/>
            </a:pPr>
            <a:r>
              <a:rPr lang="ru-RU" sz="1600" dirty="0" smtClean="0">
                <a:latin typeface="Times New Roman" pitchFamily="18" charset="0"/>
                <a:cs typeface="Times New Roman" pitchFamily="18" charset="0"/>
              </a:rPr>
              <a:t>           К сожалению, в нашей стране начало 21 века стало расцветом наркомании, СПИДа, свободы нравов. Многие молодые люди пробуют наркотики, считая, что один раз не страшно, что существуют «легкие» наркотики, что всегда можно бросить. Но это заблуждение</a:t>
            </a:r>
            <a:r>
              <a:rPr lang="ru-RU" sz="1600" dirty="0">
                <a:latin typeface="Times New Roman" pitchFamily="18" charset="0"/>
                <a:cs typeface="Times New Roman" pitchFamily="18" charset="0"/>
              </a:rPr>
              <a:t>. Люди продолжают употреблять их, несмотря на то, что с давних пор отмечались негативные последствия употребления наркотиков: адская зависимость, риск передозировки, умственная деградация, риск заболевания раком, СПИДом, ранняя смерть.</a:t>
            </a:r>
            <a:endParaRPr lang="ru-RU" sz="1600" dirty="0" smtClean="0">
              <a:latin typeface="Times New Roman" pitchFamily="18" charset="0"/>
              <a:cs typeface="Times New Roman" pitchFamily="18" charset="0"/>
            </a:endParaRPr>
          </a:p>
          <a:p>
            <a:endParaRPr lang="ru-RU" dirty="0" smtClean="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284984"/>
            <a:ext cx="4680520" cy="305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02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Наркотический плен</a:t>
            </a:r>
            <a:endParaRPr lang="ru-RU" sz="3200" dirty="0"/>
          </a:p>
        </p:txBody>
      </p:sp>
      <p:sp>
        <p:nvSpPr>
          <p:cNvPr id="3" name="Прямоугольник 2"/>
          <p:cNvSpPr/>
          <p:nvPr/>
        </p:nvSpPr>
        <p:spPr>
          <a:xfrm>
            <a:off x="899592" y="1340768"/>
            <a:ext cx="7416824" cy="135421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Главная опасность наркотиков состоит в том, что наркотическое вещество очень быстро вживается в обменные процессы организма человека и становится ему необходимым как воздух. Человек попадает в наркотический плен. Почти все наркоманы начинали с легких наркотиков и, как правило, на этом не останавливались</a:t>
            </a:r>
            <a:r>
              <a:rPr lang="ru-RU" sz="1600" dirty="0" smtClean="0"/>
              <a:t>.</a:t>
            </a:r>
            <a:endParaRPr lang="ru-RU" sz="1600" dirty="0"/>
          </a:p>
        </p:txBody>
      </p:sp>
      <p:pic>
        <p:nvPicPr>
          <p:cNvPr id="2050" name="Picture 2" descr="D:\i.jpeg"/>
          <p:cNvPicPr>
            <a:picLocks noChangeAspect="1" noChangeArrowheads="1"/>
          </p:cNvPicPr>
          <p:nvPr/>
        </p:nvPicPr>
        <p:blipFill>
          <a:blip r:embed="rId2" cstate="print"/>
          <a:srcRect/>
          <a:stretch>
            <a:fillRect/>
          </a:stretch>
        </p:blipFill>
        <p:spPr bwMode="auto">
          <a:xfrm>
            <a:off x="1763688" y="3068960"/>
            <a:ext cx="5760000" cy="288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3200" dirty="0" smtClean="0">
                <a:latin typeface="Times New Roman" pitchFamily="18" charset="0"/>
                <a:cs typeface="Times New Roman" pitchFamily="18" charset="0"/>
              </a:rPr>
              <a:t>Факты без комментариев :</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1268760"/>
            <a:ext cx="8229600" cy="4857403"/>
          </a:xfrm>
        </p:spPr>
        <p:txBody>
          <a:bodyPr>
            <a:normAutofit/>
          </a:bodyPr>
          <a:lstStyle/>
          <a:p>
            <a:pPr algn="just"/>
            <a:r>
              <a:rPr lang="ru-RU" sz="1600" dirty="0" smtClean="0">
                <a:latin typeface="Times New Roman" panose="02020603050405020304" pitchFamily="18" charset="0"/>
                <a:cs typeface="Times New Roman" panose="02020603050405020304" pitchFamily="18" charset="0"/>
              </a:rPr>
              <a:t>по данным статистики у нас, в России, каждый третий подросток в возрасте 11-16 лет пробовал употреблять наркотики;</a:t>
            </a:r>
          </a:p>
          <a:p>
            <a:pPr algn="just"/>
            <a:r>
              <a:rPr lang="ru-RU" sz="1600" dirty="0" smtClean="0">
                <a:latin typeface="Times New Roman" panose="02020603050405020304" pitchFamily="18" charset="0"/>
                <a:cs typeface="Times New Roman" panose="02020603050405020304" pitchFamily="18" charset="0"/>
              </a:rPr>
              <a:t> каждый наркоман ежегодно вовлекает в свой круг 17 человек;</a:t>
            </a:r>
          </a:p>
          <a:p>
            <a:pPr algn="just"/>
            <a:r>
              <a:rPr lang="ru-RU" sz="1600" dirty="0" smtClean="0">
                <a:latin typeface="Times New Roman" panose="02020603050405020304" pitchFamily="18" charset="0"/>
                <a:cs typeface="Times New Roman" panose="02020603050405020304" pitchFamily="18" charset="0"/>
              </a:rPr>
              <a:t>число смертей от наркотиков  среди несовершеннолетних за последние восемь лет выросло в сорок три раза;</a:t>
            </a:r>
          </a:p>
          <a:p>
            <a:pPr algn="just"/>
            <a:r>
              <a:rPr lang="ru-RU" sz="1600" dirty="0" smtClean="0">
                <a:latin typeface="Times New Roman" panose="02020603050405020304" pitchFamily="18" charset="0"/>
                <a:cs typeface="Times New Roman" panose="02020603050405020304" pitchFamily="18" charset="0"/>
              </a:rPr>
              <a:t> средняя продолжительность жизни активного наркомана составляет три года;</a:t>
            </a:r>
          </a:p>
          <a:p>
            <a:pPr algn="just"/>
            <a:r>
              <a:rPr lang="ru-RU" sz="1600" dirty="0" smtClean="0">
                <a:latin typeface="Times New Roman" panose="02020603050405020304" pitchFamily="18" charset="0"/>
                <a:cs typeface="Times New Roman" panose="02020603050405020304" pitchFamily="18" charset="0"/>
              </a:rPr>
              <a:t>дети, рожденные от наркоманов, доживают максимум до четырех месяцев.</a:t>
            </a:r>
            <a:endParaRPr lang="ru-RU" sz="1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429000"/>
            <a:ext cx="4317931"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57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smtClean="0"/>
          </a:p>
          <a:p>
            <a:pPr>
              <a:buNone/>
            </a:pPr>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340768"/>
            <a:ext cx="62388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7204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273</Words>
  <Application>Microsoft Office PowerPoint</Application>
  <PresentationFormat>Экран (4:3)</PresentationFormat>
  <Paragraphs>15</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Arial Narrow</vt:lpstr>
      <vt:lpstr>Calibri</vt:lpstr>
      <vt:lpstr>Times New Roman</vt:lpstr>
      <vt:lpstr>Тема Office</vt:lpstr>
      <vt:lpstr>    </vt:lpstr>
      <vt:lpstr>Истоки наркомании</vt:lpstr>
      <vt:lpstr>Не заблуждайтесь. Наркомания – это смерть !</vt:lpstr>
      <vt:lpstr>Наркотический плен</vt:lpstr>
      <vt:lpstr>Факты без комментариев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36</cp:revision>
  <dcterms:created xsi:type="dcterms:W3CDTF">2020-07-16T16:15:55Z</dcterms:created>
  <dcterms:modified xsi:type="dcterms:W3CDTF">2022-06-22T01:58:50Z</dcterms:modified>
</cp:coreProperties>
</file>